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Montserrat" pitchFamily="2" charset="77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9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485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06304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Cleaning: A Crucial Step in Data Analysis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350436" y="375016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is a fundamental step in the data analysis process. This introduction will cover the importance of data cleaning, and the types of data issues commonly encountered, followed by hands-on basics for effective data cleaning techniques.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350437" y="690979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691741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891337"/>
            <a:ext cx="285380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Dr. Tri Basuki Kurniawan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577283"/>
            <a:ext cx="12133302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Removing Duplicates: Step 2 - Verification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64037" y="173218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Review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2385009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smaller datasets or critical data, manually review identified duplicates to ensure they are indeed unnecessary repetitions.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372695" y="173218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Checks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2385009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automated checks to verify duplicates in larger datasets. This can involve comparing key fields or using similarity scores.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9881354" y="173218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Domain Knowledge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3" y="2366452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domain knowledge to determine if apparent duplicates are actually distinct entries that happen to share similar characteristics.</a:t>
            </a:r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AF869AA-2FC1-92F3-57B6-C64E1237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25" y="4607073"/>
            <a:ext cx="4282916" cy="2646998"/>
          </a:xfrm>
          <a:prstGeom prst="rect">
            <a:avLst/>
          </a:prstGeom>
        </p:spPr>
      </p:pic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68800416-4D2F-7F04-4AE9-F338AE72E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718" y="4607073"/>
            <a:ext cx="4275058" cy="264211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829EE517-7646-258E-70EC-AC2E1DFE3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53" y="4607073"/>
            <a:ext cx="4282916" cy="2646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77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5542" y="2291120"/>
            <a:ext cx="6819900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Removing Duplicates: Step 3 - Removal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2" y="2580869"/>
            <a:ext cx="844640" cy="13514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1616" y="3160395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Select Method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501616" y="3425762"/>
            <a:ext cx="9853568" cy="518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between keeping the first instance, and the last instance, or merging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from duplicate entries.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26" y="3809524"/>
            <a:ext cx="844640" cy="13514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1616" y="4380019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</a:rPr>
              <a:t>Apply Removal</a:t>
            </a:r>
          </a:p>
        </p:txBody>
      </p:sp>
      <p:sp>
        <p:nvSpPr>
          <p:cNvPr id="9" name="Text 4"/>
          <p:cNvSpPr/>
          <p:nvPr/>
        </p:nvSpPr>
        <p:spPr>
          <a:xfrm>
            <a:off x="1501616" y="4740557"/>
            <a:ext cx="12603242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Use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the appropriate function or code to remove the duplicates based on your chosen method.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27" y="4955917"/>
            <a:ext cx="844640" cy="13514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1616" y="5549980"/>
            <a:ext cx="1798405" cy="283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</a:rPr>
              <a:t>Document Changes</a:t>
            </a:r>
          </a:p>
        </p:txBody>
      </p:sp>
      <p:sp>
        <p:nvSpPr>
          <p:cNvPr id="12" name="Text 6"/>
          <p:cNvSpPr/>
          <p:nvPr/>
        </p:nvSpPr>
        <p:spPr>
          <a:xfrm>
            <a:off x="1501616" y="5825204"/>
            <a:ext cx="12603242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Keep a record of how many duplicates were removed and which method was used for </a:t>
            </a:r>
          </a:p>
          <a:p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future reference.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26" y="6188803"/>
            <a:ext cx="844640" cy="13514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1616" y="6764417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2400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</a:rPr>
              <a:t>Verify Results</a:t>
            </a:r>
            <a:endParaRPr lang="en-US" sz="2400" b="1" dirty="0">
              <a:solidFill>
                <a:srgbClr val="272525"/>
              </a:solidFill>
              <a:latin typeface="Barlow Bold" pitchFamily="34" charset="0"/>
              <a:ea typeface="Barlow Bold" pitchFamily="34" charset="-122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501616" y="7101483"/>
            <a:ext cx="12603242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After removal, verify that the duplicates have been successfully eliminated </a:t>
            </a:r>
          </a:p>
          <a:p>
            <a:r>
              <a:rPr lang="en-US" dirty="0">
                <a:solidFill>
                  <a:srgbClr val="272525"/>
                </a:solidFill>
                <a:latin typeface="Montserrat" pitchFamily="34" charset="0"/>
              </a:rPr>
              <a:t>without unintended consequences to the dataset.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649" y="910470"/>
            <a:ext cx="9717167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Correcting Data Inconsistencies: Identification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9" y="1763672"/>
            <a:ext cx="4282916" cy="26469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649" y="4954049"/>
            <a:ext cx="234457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Profiling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23649" y="5353861"/>
            <a:ext cx="4282916" cy="114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data profiling tools to get an overview of your data's structure, formats, and value distributions. This can help identify inconsistencies across the dataset.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742" y="1763672"/>
            <a:ext cx="4282916" cy="26469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73742" y="4954049"/>
            <a:ext cx="234457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Pattern Matching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173742" y="5353861"/>
            <a:ext cx="4282916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 pattern matching techniques to identify entries that don't conform to expected formats or patterns.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834" y="1763672"/>
            <a:ext cx="4282916" cy="26469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3834" y="4954049"/>
            <a:ext cx="234457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Statistical Analysis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23834" y="5353861"/>
            <a:ext cx="4282916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 statistical analysis to identify outliers or values that deviate significantly from the norm, which could indicate inconsistencies.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885" y="626150"/>
            <a:ext cx="13036629" cy="1498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Correcting Data Inconsistencies: Standardization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85" y="1730404"/>
            <a:ext cx="3002994" cy="18559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6885" y="3870910"/>
            <a:ext cx="2995970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Date Format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6885" y="4381926"/>
            <a:ext cx="3002994" cy="2549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Inconsistencies in date formats, like 01/05/2023 and 2023-05-01, can hinder data analysis. Standardizing to YYYY-MM-DD ensures uniformity.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351" y="1730404"/>
            <a:ext cx="3003113" cy="18559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41351" y="3870910"/>
            <a:ext cx="2995970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Name Format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41351" y="4381926"/>
            <a:ext cx="3003113" cy="1821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 formats can vary, leading to inconsistencies. Standardizing to John Doe ensures consistency in data analysis.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936" y="1730404"/>
            <a:ext cx="3002994" cy="18559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936" y="3870910"/>
            <a:ext cx="2995970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Address Format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485936" y="4381926"/>
            <a:ext cx="3002994" cy="2185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 formats can vary, leading to inconsistencies. Standardizing to 123 Main Street ensures consistency in data analysis.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401" y="1730404"/>
            <a:ext cx="3003113" cy="18559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401" y="3870910"/>
            <a:ext cx="2995970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Phone Number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830401" y="4381926"/>
            <a:ext cx="3003113" cy="2185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 number formats can vary, leading to inconsistencies. Standardizing to 555-123-4567 ensures consistency in data analysis.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56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65" y="2753320"/>
            <a:ext cx="10023872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Correcting Data Inconsistencies: Value Mapping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65" y="3617952"/>
            <a:ext cx="3651649" cy="2256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865" y="6145530"/>
            <a:ext cx="243423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Create a Mapping Table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1865" y="6550580"/>
            <a:ext cx="4275058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table that maps inconsistent values to their correct, standardized forms.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71" y="3617952"/>
            <a:ext cx="3651649" cy="22568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77671" y="6145530"/>
            <a:ext cx="237553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Apply Mapping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177671" y="6550580"/>
            <a:ext cx="4275058" cy="86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the mapping table to replace inconsistent values with their standardized counterparts throughout the dataset.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477" y="3617952"/>
            <a:ext cx="3651649" cy="22568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3477" y="6145530"/>
            <a:ext cx="237553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Verify Changes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23477" y="6550580"/>
            <a:ext cx="4275058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applying the mapping, verify that all inconsistencies have been correctly resolved.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4398" y="838039"/>
            <a:ext cx="7546300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The Power of Clean Data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107906" y="1629847"/>
            <a:ext cx="7900988" cy="132195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85428" y="1807369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Accuracy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5428" y="2205871"/>
            <a:ext cx="7545943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addressing missing values, duplicates, and inconsistencies, you ensure that your data analysis is based on accurate and reliable information.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107906" y="3129320"/>
            <a:ext cx="7900988" cy="132195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285428" y="3306842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Efficiency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285428" y="3705344"/>
            <a:ext cx="7545943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data streamlines the analysis process, reducing the time and effort required for data manipulation and interpretation.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107906" y="4628793"/>
            <a:ext cx="7900988" cy="132195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285428" y="4806315"/>
            <a:ext cx="23797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Better Decision Making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285428" y="5204817"/>
            <a:ext cx="7545943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clean, high-quality data, you can make more informed decisions and derive meaningful insights with confidence.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107906" y="6128266"/>
            <a:ext cx="7900988" cy="132195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85428" y="6305788"/>
            <a:ext cx="26035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Continuous Improvement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285428" y="6704290"/>
            <a:ext cx="7545943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is an ongoing process. Regularly applying these techniques will help maintain the quality and reliability of your data over time.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99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189" y="3283029"/>
            <a:ext cx="8159353" cy="707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Importance of Data Cleaning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3189" y="4313753"/>
            <a:ext cx="4231243" cy="3322677"/>
          </a:xfrm>
          <a:prstGeom prst="roundRect">
            <a:avLst>
              <a:gd name="adj" fmla="val 5829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68335" y="4528899"/>
            <a:ext cx="2831544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Quality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68335" y="5011817"/>
            <a:ext cx="3800951" cy="2409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is crucial for ensuring the quality and reliability of your data. It helps to remove errors, inconsistencies, and inaccuracies that could lead to flawed analysis and incorrect conclusions.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5199578" y="4313753"/>
            <a:ext cx="4231243" cy="3322677"/>
          </a:xfrm>
          <a:prstGeom prst="roundRect">
            <a:avLst>
              <a:gd name="adj" fmla="val 5829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14724" y="4528899"/>
            <a:ext cx="2831544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Decision Making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414724" y="5011817"/>
            <a:ext cx="3800951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data is essential for making informed decisions. By eliminating data issues, you can trust that your analysis is based on accurate and reliable information.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9645968" y="4313753"/>
            <a:ext cx="4231243" cy="3322677"/>
          </a:xfrm>
          <a:prstGeom prst="roundRect">
            <a:avLst>
              <a:gd name="adj" fmla="val 5829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1113" y="4528899"/>
            <a:ext cx="2831544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61113" y="5011817"/>
            <a:ext cx="3800951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Cleaning data early in the process saves time and resources in the long run. It prevents errors from propagating through your analysis and reduces the need for rework.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546" y="588050"/>
            <a:ext cx="7646908" cy="1406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Data Issues: Missing Values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48546" y="2556153"/>
            <a:ext cx="481132" cy="48113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29283" y="2627828"/>
            <a:ext cx="1195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43514" y="2556153"/>
            <a:ext cx="281404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443514" y="2933105"/>
            <a:ext cx="6951940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 are data points that are absent from the dataset. They can occur due to various reasons such as data entry errors, system failures, or intentional omissions.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48546" y="4516755"/>
            <a:ext cx="481132" cy="48113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94517" y="4588431"/>
            <a:ext cx="1890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443514" y="4516755"/>
            <a:ext cx="281404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443514" y="4887457"/>
            <a:ext cx="6951940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 can significantly affect the accuracy of your analysis and lead to biased results if not handled properly.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748546" y="6135291"/>
            <a:ext cx="481132" cy="48113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97969" y="6206966"/>
            <a:ext cx="182285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43514" y="6135291"/>
            <a:ext cx="281404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443514" y="6499742"/>
            <a:ext cx="6951940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missing values is typically the first step in data cleaning. Most data analysis tools have built-in functions to detect and highlight missing data.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1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3175040"/>
            <a:ext cx="7836337" cy="684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Data Issues: Duplicates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4" y="4171831"/>
            <a:ext cx="4391144" cy="8324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6546" y="5316498"/>
            <a:ext cx="273855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936546" y="5783580"/>
            <a:ext cx="3974902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first step in handling duplicates is to identify them. This can be done using various tools and techniques that compare records and flag potential duplicates.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568" y="4171831"/>
            <a:ext cx="4391144" cy="8324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7690" y="5316498"/>
            <a:ext cx="273855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Verify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327690" y="5783580"/>
            <a:ext cx="3974902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Once potential duplicates are identified, it's important to verify if they are indeed duplicates or if there's a valid reason for the similarity.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713" y="4171831"/>
            <a:ext cx="4391144" cy="8324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834" y="5316498"/>
            <a:ext cx="273855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Remove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18834" y="5783580"/>
            <a:ext cx="3974902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verification, remove the duplicate entries while ensuring that you retain the most accurate and complete version of the data.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9392"/>
            <a:ext cx="10793254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Data Issues: Inconsistencies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64037" y="2031053"/>
            <a:ext cx="336827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Format Inconsistencies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2683873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occur when the same type of data is represented in different formats. For example, dates might be written as "MM/DD/YYYY" in some entries and "DD-MM-YYYY" in others.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372695" y="203105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Value Inconsistencies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2683873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happen when the same information is represented differently across entries. For instance, "United States" might be written as "USA", "US", or "America" in different rows.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9881354" y="203105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Unit Inconsistencies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2683873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occur when measurements are recorded in different units. For example, some temperatures might be in Celsius while others are in Fahrenheit.</a:t>
            </a:r>
            <a:endParaRPr lang="en-US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B8EC8DA-1319-6ABD-BB30-58194B32E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" y="5627965"/>
            <a:ext cx="14630400" cy="2601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861" y="472916"/>
            <a:ext cx="6386632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Hands-On: Data Cleaning Basics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48320" y="1296472"/>
            <a:ext cx="22860" cy="6460569"/>
          </a:xfrm>
          <a:prstGeom prst="roundRect">
            <a:avLst>
              <a:gd name="adj" fmla="val 6771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30367" y="1671995"/>
            <a:ext cx="601861" cy="22860"/>
          </a:xfrm>
          <a:prstGeom prst="roundRect">
            <a:avLst>
              <a:gd name="adj" fmla="val 6771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66274" y="1489948"/>
            <a:ext cx="386953" cy="386953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1910" dist="2032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11649" y="1547574"/>
            <a:ext cx="9620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05583" y="1468398"/>
            <a:ext cx="226290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Preparation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805583" y="1854398"/>
            <a:ext cx="673655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Before starting the data cleaning process, it's important to make a copy of your original dataset. This ensures you have a backup in case anything goes wrong during the cleaning process.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1030367" y="3398877"/>
            <a:ext cx="601861" cy="22860"/>
          </a:xfrm>
          <a:prstGeom prst="roundRect">
            <a:avLst>
              <a:gd name="adj" fmla="val 6771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66274" y="3216831"/>
            <a:ext cx="386953" cy="386953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1910" dist="2032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83669" y="3274457"/>
            <a:ext cx="15204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05583" y="3195280"/>
            <a:ext cx="226290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Exploration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805583" y="3581281"/>
            <a:ext cx="673655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Begin by exploring your data to get a sense of its structure and potential issues. This can involve using summary statistics, data visualization, and other exploratory techniques.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1030367" y="5125760"/>
            <a:ext cx="601861" cy="22860"/>
          </a:xfrm>
          <a:prstGeom prst="roundRect">
            <a:avLst>
              <a:gd name="adj" fmla="val 6771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66274" y="4943713"/>
            <a:ext cx="386953" cy="386953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1910" dist="2032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86408" y="5001339"/>
            <a:ext cx="146685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05583" y="4922163"/>
            <a:ext cx="226290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Cleaning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805583" y="5308163"/>
            <a:ext cx="673655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various cleaning techniques to address the identified issues. This includes handling missing values, removing duplicates, and correcting data inconsistencies.</a:t>
            </a:r>
            <a:endParaRPr lang="en-US" dirty="0"/>
          </a:p>
        </p:txBody>
      </p:sp>
      <p:sp>
        <p:nvSpPr>
          <p:cNvPr id="20" name="Shape 17"/>
          <p:cNvSpPr/>
          <p:nvPr/>
        </p:nvSpPr>
        <p:spPr>
          <a:xfrm>
            <a:off x="1030367" y="6852642"/>
            <a:ext cx="601861" cy="22860"/>
          </a:xfrm>
          <a:prstGeom prst="roundRect">
            <a:avLst>
              <a:gd name="adj" fmla="val 6771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66274" y="6670596"/>
            <a:ext cx="386953" cy="386953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1910" dist="2032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77597" y="6728222"/>
            <a:ext cx="16430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05583" y="6649045"/>
            <a:ext cx="226290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Validation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1805583" y="7035046"/>
            <a:ext cx="673655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cleaning, validate your results to ensure the cleaning process was effective and didn't introduce new errors.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546" y="939760"/>
            <a:ext cx="6444734" cy="70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Identifying Missing Values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48546" y="2204442"/>
            <a:ext cx="481132" cy="48113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29283" y="2276118"/>
            <a:ext cx="1195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43514" y="2204442"/>
            <a:ext cx="281404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Inspection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443513" y="2684502"/>
            <a:ext cx="7112657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by visually inspecting your data. Missing values often appear as blank cells, "N/A", or special characters like "?" or "-".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48546" y="3822978"/>
            <a:ext cx="481132" cy="48113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94517" y="3894653"/>
            <a:ext cx="1890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443514" y="3822978"/>
            <a:ext cx="281404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Statistical Tools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443514" y="4303038"/>
            <a:ext cx="6951940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statistical software or programming languages with built-in functions to identify missing values. These tools can quickly scan large datasets and flag missing entries.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748546" y="5783580"/>
            <a:ext cx="481132" cy="48113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97969" y="5855256"/>
            <a:ext cx="182285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43514" y="5783580"/>
            <a:ext cx="281404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Profiling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443514" y="6263640"/>
            <a:ext cx="6951940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 data profiling techniques to get a comprehensive view of your data, including the percentage of missing values in each column.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673" y="635318"/>
            <a:ext cx="6391275" cy="759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Handling Missing Values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3" y="1857375"/>
            <a:ext cx="4106704" cy="25380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8673" y="4684157"/>
            <a:ext cx="3040142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Deletion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08673" y="5202674"/>
            <a:ext cx="4106704" cy="1848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some cases, you may choose to delete rows or columns with missing values. This is suitable when the missing data is minimal and randomly distributed.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848" y="1857375"/>
            <a:ext cx="4106704" cy="25380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1848" y="4684157"/>
            <a:ext cx="3040142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Imputation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61848" y="5202674"/>
            <a:ext cx="4106704" cy="2587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Imputation involves filling in missing values with estimated ones. Common methods include mean imputation, median imputation, or using more advanced techniques like regression imputation.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024" y="1857375"/>
            <a:ext cx="4106704" cy="253805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024" y="4684157"/>
            <a:ext cx="3040142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Flagging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5024" y="5202674"/>
            <a:ext cx="4106704" cy="1848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new variable to indicate whether a value was originally missing. This can be useful for future analysis and understanding the impact of missing data.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87623"/>
            <a:ext cx="12527637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Removing Duplicates: Step 1 - Identification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93501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10754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Exact Duplicates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66166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by identifying exact duplicates, where all values in a row are identical to another row.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293501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10754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Partial Duplicates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5661660"/>
            <a:ext cx="40539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 for partial duplicates, where some key fields are identical but others may differ slightly.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293501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10754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 of Tools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661660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built-in functions in spreadsheet software or programming languages to identify duplicates efficiently.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1309</Words>
  <Application>Microsoft Macintosh PowerPoint</Application>
  <PresentationFormat>Custom</PresentationFormat>
  <Paragraphs>137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Barlow Bold</vt:lpstr>
      <vt:lpstr>Montserrat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Tri Basuki Kurniawan</cp:lastModifiedBy>
  <cp:revision>22</cp:revision>
  <dcterms:created xsi:type="dcterms:W3CDTF">2024-10-23T02:37:45Z</dcterms:created>
  <dcterms:modified xsi:type="dcterms:W3CDTF">2024-10-26T05:09:48Z</dcterms:modified>
</cp:coreProperties>
</file>